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60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B3B3"/>
    <a:srgbClr val="6C6C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24"/>
    <p:restoredTop sz="94577"/>
  </p:normalViewPr>
  <p:slideViewPr>
    <p:cSldViewPr snapToGrid="0">
      <p:cViewPr varScale="1">
        <p:scale>
          <a:sx n="75" d="100"/>
          <a:sy n="75" d="100"/>
        </p:scale>
        <p:origin x="210" y="2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7117DE-F1E7-4042-A3A3-5533610A183E}" type="datetimeFigureOut">
              <a:rPr lang="es-MX" smtClean="0"/>
              <a:t>09/05/2025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7FB2B-40DB-FE42-8340-AD70752EC0F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4016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E699EE-7967-BCEA-C4FE-B7F86712E8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54199"/>
            <a:ext cx="9144000" cy="16557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 dirty="0"/>
              <a:t>Haz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597FBB1-E4E9-F080-D922-67B983E909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1498253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16AE0-8D3A-1E42-AD8A-7319B79D409E}" type="slidenum">
              <a:rPr lang="es-MX" smtClean="0"/>
              <a:t>‹#›</a:t>
            </a:fld>
            <a:endParaRPr lang="es-MX"/>
          </a:p>
        </p:txBody>
      </p:sp>
      <p:sp>
        <p:nvSpPr>
          <p:cNvPr id="7" name="Título 6">
            <a:extLst>
              <a:ext uri="{FF2B5EF4-FFF2-40B4-BE49-F238E27FC236}">
                <a16:creationId xmlns:a16="http://schemas.microsoft.com/office/drawing/2014/main" id="{9101CB2F-4B4C-4C16-A484-3EE2521D9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3397600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to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16AE0-8D3A-1E42-AD8A-7319B79D409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6508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16AE0-8D3A-1E42-AD8A-7319B79D409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0612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02" y="365125"/>
            <a:ext cx="803959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 dirty="0"/>
              <a:t>Haga clic para modificar los estilos de texto del patrón</a:t>
            </a:r>
          </a:p>
          <a:p>
            <a:pPr lvl="1"/>
            <a:r>
              <a:rPr lang="es-MX" dirty="0"/>
              <a:t>Segundo nivel</a:t>
            </a:r>
          </a:p>
          <a:p>
            <a:pPr lvl="2"/>
            <a:r>
              <a:rPr lang="es-MX" dirty="0"/>
              <a:t>Tercer nivel</a:t>
            </a:r>
          </a:p>
          <a:p>
            <a:pPr lvl="3"/>
            <a:r>
              <a:rPr lang="es-MX" dirty="0"/>
              <a:t>Cuarto nivel</a:t>
            </a:r>
          </a:p>
          <a:p>
            <a:pPr lvl="4"/>
            <a:r>
              <a:rPr lang="es-MX" dirty="0"/>
              <a:t>Quinto nivel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B3B3B3"/>
                </a:solidFill>
                <a:latin typeface="Helvetica" pitchFamily="2" charset="0"/>
              </a:defRPr>
            </a:lvl1pPr>
          </a:lstStyle>
          <a:p>
            <a:fld id="{48C16AE0-8D3A-1E42-AD8A-7319B79D409E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81160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9" r:id="rId2"/>
    <p:sldLayoutId id="214748366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2"/>
          </a:solidFill>
          <a:latin typeface="Helvetica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6D7F9F-F1AE-0C66-08CB-FB8D130161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677" y="1854199"/>
            <a:ext cx="11910646" cy="1655763"/>
          </a:xfrm>
        </p:spPr>
        <p:txBody>
          <a:bodyPr>
            <a:normAutofit/>
          </a:bodyPr>
          <a:lstStyle/>
          <a:p>
            <a:r>
              <a:rPr lang="es-MX" dirty="0"/>
              <a:t>Título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8FB77AB-A39A-26DE-7768-B7A31044F6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Autor</a:t>
            </a:r>
          </a:p>
          <a:p>
            <a:r>
              <a:rPr lang="es-MX" dirty="0"/>
              <a:t>Fecha</a:t>
            </a:r>
          </a:p>
        </p:txBody>
      </p:sp>
    </p:spTree>
    <p:extLst>
      <p:ext uri="{BB962C8B-B14F-4D97-AF65-F5344CB8AC3E}">
        <p14:creationId xmlns:p14="http://schemas.microsoft.com/office/powerpoint/2010/main" val="1327234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EC70A7F7-6F9E-E9EC-004D-8DD923B25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Título diapositiva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6E18537-4410-21D4-E182-E3FA1B364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16AE0-8D3A-1E42-AD8A-7319B79D409E}" type="slidenum">
              <a:rPr lang="es-MX" smtClean="0"/>
              <a:t>2</a:t>
            </a:fld>
            <a:endParaRPr lang="es-MX" dirty="0"/>
          </a:p>
        </p:txBody>
      </p:sp>
      <p:sp>
        <p:nvSpPr>
          <p:cNvPr id="6" name="Marcador de contenido 1">
            <a:extLst>
              <a:ext uri="{FF2B5EF4-FFF2-40B4-BE49-F238E27FC236}">
                <a16:creationId xmlns:a16="http://schemas.microsoft.com/office/drawing/2014/main" id="{FEEDE2D4-ACB2-0E47-83A1-8D4821DD0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s-MX" dirty="0"/>
              <a:t>Viñetas</a:t>
            </a:r>
          </a:p>
          <a:p>
            <a:r>
              <a:rPr lang="es-MX" dirty="0"/>
              <a:t>Viñetas</a:t>
            </a:r>
          </a:p>
        </p:txBody>
      </p:sp>
    </p:spTree>
    <p:extLst>
      <p:ext uri="{BB962C8B-B14F-4D97-AF65-F5344CB8AC3E}">
        <p14:creationId xmlns:p14="http://schemas.microsoft.com/office/powerpoint/2010/main" val="654069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EC70A7F7-6F9E-E9EC-004D-8DD923B25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Título diapositiva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6E18537-4410-21D4-E182-E3FA1B364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16AE0-8D3A-1E42-AD8A-7319B79D409E}" type="slidenum">
              <a:rPr lang="es-MX" smtClean="0"/>
              <a:t>3</a:t>
            </a:fld>
            <a:endParaRPr lang="es-MX" dirty="0"/>
          </a:p>
        </p:txBody>
      </p:sp>
      <p:sp>
        <p:nvSpPr>
          <p:cNvPr id="7" name="Marcador de contenido 1">
            <a:extLst>
              <a:ext uri="{FF2B5EF4-FFF2-40B4-BE49-F238E27FC236}">
                <a16:creationId xmlns:a16="http://schemas.microsoft.com/office/drawing/2014/main" id="{479DD9FE-8ACB-A742-8CFF-45942C6A54DA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/>
              <a:t>Subtítulo diapositiva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b="0" dirty="0"/>
              <a:t>Contenido diapositiva</a:t>
            </a:r>
          </a:p>
          <a:p>
            <a:pPr marL="0" indent="0">
              <a:buNone/>
            </a:pPr>
            <a:endParaRPr lang="es-MX" b="0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951278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Personalizados 1">
      <a:dk1>
        <a:srgbClr val="000000"/>
      </a:dk1>
      <a:lt1>
        <a:srgbClr val="FFFFFF"/>
      </a:lt1>
      <a:dk2>
        <a:srgbClr val="023446"/>
      </a:dk2>
      <a:lt2>
        <a:srgbClr val="EBEEEE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30C8F8"/>
      </a:hlink>
      <a:folHlink>
        <a:srgbClr val="85DFD0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7511</TotalTime>
  <Words>15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Helvetica</vt:lpstr>
      <vt:lpstr>Tema de Office</vt:lpstr>
      <vt:lpstr>Título</vt:lpstr>
      <vt:lpstr>Título diapositiva</vt:lpstr>
      <vt:lpstr>Título diapositiva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Nombre de la presentación</dc:title>
  <dc:creator>Gerardo Josue Cruz Márquez</dc:creator>
  <cp:lastModifiedBy>itza nallely caneda vigueras</cp:lastModifiedBy>
  <cp:revision>16</cp:revision>
  <dcterms:created xsi:type="dcterms:W3CDTF">2022-08-24T22:04:12Z</dcterms:created>
  <dcterms:modified xsi:type="dcterms:W3CDTF">2025-05-10T05:30:05Z</dcterms:modified>
</cp:coreProperties>
</file>